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0" r:id="rId3"/>
    <p:sldId id="259" r:id="rId4"/>
    <p:sldId id="279" r:id="rId5"/>
    <p:sldId id="280" r:id="rId6"/>
    <p:sldId id="263" r:id="rId7"/>
    <p:sldId id="256" r:id="rId8"/>
    <p:sldId id="262" r:id="rId9"/>
    <p:sldId id="261" r:id="rId10"/>
    <p:sldId id="268" r:id="rId11"/>
    <p:sldId id="289" r:id="rId12"/>
    <p:sldId id="283" r:id="rId13"/>
    <p:sldId id="281" r:id="rId14"/>
    <p:sldId id="284" r:id="rId15"/>
    <p:sldId id="282" r:id="rId16"/>
    <p:sldId id="286" r:id="rId17"/>
    <p:sldId id="287" r:id="rId18"/>
    <p:sldId id="285" r:id="rId19"/>
    <p:sldId id="290" r:id="rId20"/>
    <p:sldId id="288" r:id="rId21"/>
    <p:sldId id="291" r:id="rId22"/>
    <p:sldId id="273" r:id="rId23"/>
    <p:sldId id="277" r:id="rId24"/>
    <p:sldId id="267" r:id="rId25"/>
    <p:sldId id="258" r:id="rId26"/>
    <p:sldId id="271"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10/30/2022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10/30/2022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467600" cy="707886"/>
          </a:xfrm>
          <a:prstGeom prst="rect">
            <a:avLst/>
          </a:prstGeom>
          <a:noFill/>
        </p:spPr>
        <p:txBody>
          <a:bodyPr wrap="square" rtlCol="0">
            <a:spAutoFit/>
          </a:bodyPr>
          <a:lstStyle/>
          <a:p>
            <a:r>
              <a:rPr lang="en-US" sz="4000" dirty="0" smtClean="0"/>
              <a:t>The Quiz on Wednesday will be on:</a:t>
            </a:r>
            <a:endParaRPr lang="en-US" sz="4000" dirty="0"/>
          </a:p>
        </p:txBody>
      </p:sp>
      <p:sp>
        <p:nvSpPr>
          <p:cNvPr id="3" name="Rectangle 2"/>
          <p:cNvSpPr/>
          <p:nvPr/>
        </p:nvSpPr>
        <p:spPr>
          <a:xfrm>
            <a:off x="4191000" y="1524000"/>
            <a:ext cx="4572000" cy="1477328"/>
          </a:xfrm>
          <a:prstGeom prst="rect">
            <a:avLst/>
          </a:prstGeom>
        </p:spPr>
        <p:txBody>
          <a:bodyPr>
            <a:spAutoFit/>
          </a:bodyPr>
          <a:lstStyle/>
          <a:p>
            <a:r>
              <a:rPr lang="en-US" dirty="0" smtClean="0">
                <a:solidFill>
                  <a:srgbClr val="FF0000"/>
                </a:solidFill>
              </a:rPr>
              <a:t>Locate </a:t>
            </a:r>
            <a:r>
              <a:rPr lang="en-US" dirty="0" smtClean="0">
                <a:solidFill>
                  <a:srgbClr val="FF0000"/>
                </a:solidFill>
              </a:rPr>
              <a:t>on a world and regional political-physical map: the Great Barrier Reef, Coral Sea, Uluru/Ayers Rock, Indian and Pacific Oceans, Great Dividing Range, and Great Victoria Desert. </a:t>
            </a:r>
            <a:endParaRPr lang="en-US" dirty="0" smtClean="0">
              <a:solidFill>
                <a:srgbClr val="FF0000"/>
              </a:solidFill>
            </a:endParaRPr>
          </a:p>
        </p:txBody>
      </p:sp>
      <p:pic>
        <p:nvPicPr>
          <p:cNvPr id="68610" name="Picture 2" descr="https://encrypted-tbn0.gstatic.com/images?q=tbn:ANd9GcQx4xuYGwfsENB3FpZr7BsQ7rKwqSlQH1EemR4Nfibrzfco1XVS9Gzr3nxglw&amp;s"/>
          <p:cNvPicPr>
            <a:picLocks noChangeAspect="1" noChangeArrowheads="1"/>
          </p:cNvPicPr>
          <p:nvPr/>
        </p:nvPicPr>
        <p:blipFill>
          <a:blip r:embed="rId3" cstate="print"/>
          <a:srcRect/>
          <a:stretch>
            <a:fillRect/>
          </a:stretch>
        </p:blipFill>
        <p:spPr bwMode="auto">
          <a:xfrm>
            <a:off x="457200" y="2667000"/>
            <a:ext cx="3209544" cy="1485900"/>
          </a:xfrm>
          <a:prstGeom prst="rect">
            <a:avLst/>
          </a:prstGeom>
          <a:noFill/>
        </p:spPr>
      </p:pic>
      <p:sp>
        <p:nvSpPr>
          <p:cNvPr id="5" name="Rectangle 4"/>
          <p:cNvSpPr/>
          <p:nvPr/>
        </p:nvSpPr>
        <p:spPr>
          <a:xfrm>
            <a:off x="4267200" y="3581400"/>
            <a:ext cx="4572000" cy="923330"/>
          </a:xfrm>
          <a:prstGeom prst="rect">
            <a:avLst/>
          </a:prstGeom>
        </p:spPr>
        <p:txBody>
          <a:bodyPr>
            <a:spAutoFit/>
          </a:bodyPr>
          <a:lstStyle/>
          <a:p>
            <a:r>
              <a:rPr lang="en-US" dirty="0" smtClean="0">
                <a:solidFill>
                  <a:srgbClr val="FF0000"/>
                </a:solidFill>
              </a:rPr>
              <a:t>Describe </a:t>
            </a:r>
            <a:r>
              <a:rPr lang="en-US" dirty="0" smtClean="0">
                <a:solidFill>
                  <a:srgbClr val="FF0000"/>
                </a:solidFill>
              </a:rPr>
              <a:t>how Australia’s location, climate, and natural resources impact trade and affect where people live. </a:t>
            </a:r>
            <a:endParaRPr lang="en-US" dirty="0" smtClean="0">
              <a:solidFill>
                <a:srgbClr val="FF0000"/>
              </a:solidFill>
            </a:endParaRPr>
          </a:p>
        </p:txBody>
      </p:sp>
      <p:sp>
        <p:nvSpPr>
          <p:cNvPr id="6" name="Rectangle 5"/>
          <p:cNvSpPr/>
          <p:nvPr/>
        </p:nvSpPr>
        <p:spPr>
          <a:xfrm>
            <a:off x="4267200" y="5029200"/>
            <a:ext cx="4572000" cy="923330"/>
          </a:xfrm>
          <a:prstGeom prst="rect">
            <a:avLst/>
          </a:prstGeom>
        </p:spPr>
        <p:txBody>
          <a:bodyPr>
            <a:spAutoFit/>
          </a:bodyPr>
          <a:lstStyle/>
          <a:p>
            <a:r>
              <a:rPr lang="en-US" dirty="0" smtClean="0">
                <a:solidFill>
                  <a:srgbClr val="FF0000"/>
                </a:solidFill>
              </a:rPr>
              <a:t>Explain </a:t>
            </a:r>
            <a:r>
              <a:rPr lang="en-US" dirty="0" smtClean="0">
                <a:solidFill>
                  <a:srgbClr val="FF0000"/>
                </a:solidFill>
              </a:rPr>
              <a:t>the impact of English colonization on current Aboriginal basic rights, health, literacy, and language. </a:t>
            </a:r>
            <a:endParaRPr lang="en-US" dirty="0" smtClean="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458200" cy="5909310"/>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a:t>
            </a:r>
            <a:r>
              <a:rPr lang="en-US" sz="2400"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explain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New Map (with Territories) and first settlements</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a:t>
            </a:r>
            <a:r>
              <a:rPr lang="en-US" sz="2400" dirty="0" smtClean="0"/>
              <a:t>Notes; Textbook Ch.11; </a:t>
            </a:r>
            <a:r>
              <a:rPr lang="en-US" sz="2400" dirty="0" smtClean="0"/>
              <a:t>Create </a:t>
            </a:r>
            <a:r>
              <a:rPr lang="en-US" sz="2400" dirty="0" err="1" smtClean="0"/>
              <a:t>Powerpoint</a:t>
            </a:r>
            <a:r>
              <a:rPr lang="en-US" sz="2400" dirty="0" smtClean="0"/>
              <a:t> Study Guide</a:t>
            </a:r>
            <a:r>
              <a:rPr lang="en-US" sz="2400" dirty="0" smtClean="0"/>
              <a:t>. </a:t>
            </a:r>
            <a:r>
              <a:rPr lang="en-US" sz="2400" u="sng" dirty="0" smtClean="0"/>
              <a:t>Students will work on missing assignments/ retakes.</a:t>
            </a:r>
            <a:endParaRPr lang="en-US" sz="2400" dirty="0" smtClean="0"/>
          </a:p>
          <a:p>
            <a:endParaRPr lang="en-US" sz="2400" dirty="0" smtClean="0">
              <a:solidFill>
                <a:srgbClr val="0070C0"/>
              </a:solidFill>
            </a:endParaRPr>
          </a:p>
          <a:p>
            <a:r>
              <a:rPr lang="en-US" sz="2400" b="1" dirty="0" smtClean="0">
                <a:solidFill>
                  <a:srgbClr val="0070C0"/>
                </a:solidFill>
              </a:rPr>
              <a:t>Closing:  </a:t>
            </a:r>
            <a:r>
              <a:rPr lang="en-US" sz="2400" dirty="0" smtClean="0"/>
              <a:t>TOD</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2286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a:t>
            </a:r>
            <a:r>
              <a:rPr lang="en-US" sz="2800" dirty="0" smtClean="0">
                <a:latin typeface="Book Antiqua" pitchFamily="18" charset="0"/>
              </a:rPr>
              <a:t>November 1</a:t>
            </a:r>
            <a:endParaRPr lang="en-US" sz="2800" dirty="0">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909310"/>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a:t>
            </a:r>
            <a:r>
              <a:rPr lang="en-US" sz="2400"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explain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Colonization of Australia</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a:t>
            </a:r>
            <a:r>
              <a:rPr lang="en-US" sz="2400" dirty="0" smtClean="0"/>
              <a:t>Notes; </a:t>
            </a:r>
            <a:r>
              <a:rPr lang="en-US" sz="2400" dirty="0" smtClean="0"/>
              <a:t>Textbook </a:t>
            </a:r>
            <a:r>
              <a:rPr lang="en-US" sz="2400" dirty="0" smtClean="0"/>
              <a:t>Ch.11; Create </a:t>
            </a:r>
            <a:r>
              <a:rPr lang="en-US" sz="2400" dirty="0" err="1" smtClean="0"/>
              <a:t>Powerpoint</a:t>
            </a:r>
            <a:r>
              <a:rPr lang="en-US" sz="2400" dirty="0" smtClean="0"/>
              <a:t> Study Guide</a:t>
            </a:r>
            <a:r>
              <a:rPr lang="en-US" sz="2400" dirty="0" smtClean="0"/>
              <a:t>. Students will start working on their Australia Project.</a:t>
            </a:r>
            <a:endParaRPr lang="en-US" sz="2400" dirty="0" smtClean="0"/>
          </a:p>
          <a:p>
            <a:endParaRPr lang="en-US" sz="2400" dirty="0" smtClean="0">
              <a:solidFill>
                <a:srgbClr val="0070C0"/>
              </a:solidFill>
            </a:endParaRPr>
          </a:p>
          <a:p>
            <a:r>
              <a:rPr lang="en-US" sz="2400" b="1" dirty="0" smtClean="0">
                <a:solidFill>
                  <a:srgbClr val="0070C0"/>
                </a:solidFill>
              </a:rPr>
              <a:t>Closing:  </a:t>
            </a:r>
            <a:r>
              <a:rPr lang="en-US" sz="2400" dirty="0" smtClean="0"/>
              <a:t>Class Discussion/ Summary</a:t>
            </a:r>
            <a:endParaRPr lang="en-US" sz="2400" dirty="0" smtClean="0"/>
          </a:p>
          <a:p>
            <a:endParaRPr lang="en-US" sz="2400" dirty="0">
              <a:solidFill>
                <a:srgbClr val="0070C0"/>
              </a:solidFill>
            </a:endParaRPr>
          </a:p>
          <a:p>
            <a:r>
              <a:rPr lang="en-US" sz="2400" b="1" dirty="0" smtClean="0">
                <a:solidFill>
                  <a:srgbClr val="0070C0"/>
                </a:solidFill>
              </a:rPr>
              <a:t>Reminders: </a:t>
            </a:r>
            <a:r>
              <a:rPr lang="en-US" sz="2400" b="1" dirty="0" smtClean="0">
                <a:solidFill>
                  <a:srgbClr val="0070C0"/>
                </a:solidFill>
              </a:rPr>
              <a:t> </a:t>
            </a:r>
            <a:r>
              <a:rPr lang="en-US" sz="2400" dirty="0" smtClean="0"/>
              <a:t>Australia Projects will be due Nov.28</a:t>
            </a:r>
            <a:endParaRPr lang="en-US" sz="2400"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Wednesday</a:t>
            </a:r>
            <a:r>
              <a:rPr lang="en-US" sz="2800" dirty="0" smtClean="0">
                <a:latin typeface="Book Antiqua" pitchFamily="18" charset="0"/>
              </a:rPr>
              <a:t>, </a:t>
            </a:r>
            <a:r>
              <a:rPr lang="en-US" sz="2800" dirty="0" smtClean="0">
                <a:latin typeface="Book Antiqua" pitchFamily="18" charset="0"/>
              </a:rPr>
              <a:t>November 2</a:t>
            </a:r>
            <a:endParaRPr lang="en-US" sz="2800" dirty="0">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smtClean="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smtClean="0"/>
              <a:t>Australia’s first people—known as Aboriginal Australians—have lived on the continent for over 50,000 years. Today, there are </a:t>
            </a:r>
            <a:r>
              <a:rPr lang="en-US" sz="2400" dirty="0" smtClean="0">
                <a:hlinkClick r:id="rId3"/>
              </a:rPr>
              <a:t>250 distinct language groups</a:t>
            </a:r>
            <a:r>
              <a:rPr lang="en-US" sz="2400" dirty="0" smtClean="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909310"/>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a:t>
            </a:r>
            <a:r>
              <a:rPr lang="en-US" sz="2400"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explain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Colonization of Australia</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a:t>
            </a:r>
            <a:r>
              <a:rPr lang="en-US" sz="2400" dirty="0" smtClean="0"/>
              <a:t>Notes; </a:t>
            </a:r>
            <a:r>
              <a:rPr lang="en-US" sz="2400" dirty="0" smtClean="0"/>
              <a:t>Textbook </a:t>
            </a:r>
            <a:r>
              <a:rPr lang="en-US" sz="2400" dirty="0" smtClean="0"/>
              <a:t>Ch.11; Create </a:t>
            </a:r>
            <a:r>
              <a:rPr lang="en-US" sz="2400" dirty="0" err="1" smtClean="0"/>
              <a:t>Powerpoint</a:t>
            </a:r>
            <a:r>
              <a:rPr lang="en-US" sz="2400" dirty="0" smtClean="0"/>
              <a:t> Study Guide</a:t>
            </a:r>
            <a:r>
              <a:rPr lang="en-US" sz="2400" dirty="0" smtClean="0"/>
              <a:t>. </a:t>
            </a:r>
            <a:r>
              <a:rPr lang="en-US" sz="2400" u="sng" dirty="0" smtClean="0"/>
              <a:t>Students will work on missing assignments/ retakes.</a:t>
            </a:r>
            <a:endParaRPr lang="en-US" sz="2400" u="sng" dirty="0" smtClean="0"/>
          </a:p>
          <a:p>
            <a:endParaRPr lang="en-US" sz="2400" dirty="0" smtClean="0">
              <a:solidFill>
                <a:srgbClr val="0070C0"/>
              </a:solidFill>
            </a:endParaRPr>
          </a:p>
          <a:p>
            <a:r>
              <a:rPr lang="en-US" sz="2400" b="1" dirty="0" smtClean="0">
                <a:solidFill>
                  <a:srgbClr val="0070C0"/>
                </a:solidFill>
              </a:rPr>
              <a:t>Closing:  </a:t>
            </a:r>
            <a:r>
              <a:rPr lang="en-US" sz="2400" dirty="0" smtClean="0"/>
              <a:t>Class Discussion/ Summary</a:t>
            </a:r>
            <a:endParaRPr lang="en-US" sz="2400" dirty="0" smtClean="0"/>
          </a:p>
          <a:p>
            <a:endParaRPr lang="en-US" sz="2400" dirty="0">
              <a:solidFill>
                <a:srgbClr val="0070C0"/>
              </a:solidFill>
            </a:endParaRPr>
          </a:p>
          <a:p>
            <a:r>
              <a:rPr lang="en-US" sz="2400" b="1" dirty="0" smtClean="0">
                <a:solidFill>
                  <a:srgbClr val="0070C0"/>
                </a:solidFill>
              </a:rPr>
              <a:t>Reminders: </a:t>
            </a:r>
            <a:r>
              <a:rPr lang="en-US" sz="2400" dirty="0" smtClean="0"/>
              <a:t>Australia Projects will be due Nov.28</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Thurs</a:t>
            </a:r>
            <a:r>
              <a:rPr lang="en-US" sz="2800" dirty="0" smtClean="0">
                <a:latin typeface="Book Antiqua" pitchFamily="18" charset="0"/>
              </a:rPr>
              <a:t>day</a:t>
            </a:r>
            <a:r>
              <a:rPr lang="en-US" sz="2800" dirty="0" smtClean="0">
                <a:latin typeface="Book Antiqua" pitchFamily="18" charset="0"/>
              </a:rPr>
              <a:t>, </a:t>
            </a:r>
            <a:r>
              <a:rPr lang="en-US" sz="2800" dirty="0" smtClean="0">
                <a:latin typeface="Book Antiqua" pitchFamily="18" charset="0"/>
              </a:rPr>
              <a:t>November 3</a:t>
            </a:r>
            <a:endParaRPr lang="en-US" sz="2800" dirty="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909310"/>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a:t>
            </a:r>
            <a:r>
              <a:rPr lang="en-US" sz="2400"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explain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Colonization of Australia</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a:t>
            </a:r>
            <a:r>
              <a:rPr lang="en-US" sz="2400" dirty="0" smtClean="0"/>
              <a:t>Notes; </a:t>
            </a:r>
            <a:r>
              <a:rPr lang="en-US" sz="2400" dirty="0" smtClean="0"/>
              <a:t>Textbook </a:t>
            </a:r>
            <a:r>
              <a:rPr lang="en-US" sz="2400" dirty="0" smtClean="0"/>
              <a:t>Ch.11; Create </a:t>
            </a:r>
            <a:r>
              <a:rPr lang="en-US" sz="2400" dirty="0" err="1" smtClean="0"/>
              <a:t>Powerpoint</a:t>
            </a:r>
            <a:r>
              <a:rPr lang="en-US" sz="2400" dirty="0" smtClean="0"/>
              <a:t> Study Guide</a:t>
            </a:r>
            <a:r>
              <a:rPr lang="en-US" sz="2400" dirty="0" smtClean="0"/>
              <a:t>. </a:t>
            </a:r>
            <a:r>
              <a:rPr lang="en-US" sz="2400" u="sng" dirty="0" smtClean="0"/>
              <a:t>Students will work on missing assignments/ retakes.</a:t>
            </a:r>
            <a:endParaRPr lang="en-US" sz="2400" u="sng" dirty="0" smtClean="0"/>
          </a:p>
          <a:p>
            <a:endParaRPr lang="en-US" sz="2400" dirty="0" smtClean="0">
              <a:solidFill>
                <a:srgbClr val="0070C0"/>
              </a:solidFill>
            </a:endParaRPr>
          </a:p>
          <a:p>
            <a:r>
              <a:rPr lang="en-US" sz="2400" b="1" dirty="0" smtClean="0">
                <a:solidFill>
                  <a:srgbClr val="0070C0"/>
                </a:solidFill>
              </a:rPr>
              <a:t>Closing:  </a:t>
            </a:r>
            <a:r>
              <a:rPr lang="en-US" sz="2400" dirty="0" smtClean="0"/>
              <a:t>Class Discussion/ Summary</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Friday</a:t>
            </a:r>
            <a:r>
              <a:rPr lang="en-US" sz="2800" dirty="0" smtClean="0">
                <a:latin typeface="Book Antiqua" pitchFamily="18" charset="0"/>
              </a:rPr>
              <a:t>, </a:t>
            </a:r>
            <a:r>
              <a:rPr lang="en-US" sz="2800" dirty="0" smtClean="0">
                <a:latin typeface="Book Antiqua" pitchFamily="18" charset="0"/>
              </a:rPr>
              <a:t>November 4</a:t>
            </a:r>
            <a:endParaRPr lang="en-US" sz="28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smtClean="0"/>
              <a:t>Western Australia Iron Ore (WAIO) is an integrated system of four processing hubs and five mines connected by more than 1,000 </a:t>
            </a:r>
            <a:r>
              <a:rPr lang="en-US" sz="2800" dirty="0" err="1" smtClean="0"/>
              <a:t>kilometres</a:t>
            </a:r>
            <a:r>
              <a:rPr lang="en-US" sz="2800" dirty="0" smtClean="0"/>
              <a:t> of rail infrastructure and port facilities in the Pilbara region of northern Western Australia</a:t>
            </a:r>
            <a:endParaRPr lang="en-US" sz="2800"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smtClean="0"/>
              <a:t>Climate</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p>
          <a:p>
            <a:endParaRPr lang="en-US" sz="1600" b="1" dirty="0" smtClean="0"/>
          </a:p>
          <a:p>
            <a:r>
              <a:rPr lang="en-US" sz="1600" b="1" dirty="0" smtClean="0">
                <a:solidFill>
                  <a:srgbClr val="FF0000"/>
                </a:solidFill>
              </a:rPr>
              <a:t>SS6H4 Explain the impact of English colonization on current Aboriginal basic rights, health, literacy, and language. </a:t>
            </a: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724400" y="914400"/>
            <a:ext cx="4114800" cy="4114800"/>
          </a:xfrm>
          <a:prstGeom prst="rect">
            <a:avLst/>
          </a:prstGeom>
        </p:spPr>
      </p:pic>
      <p:sp>
        <p:nvSpPr>
          <p:cNvPr id="7" name="Rectangle 6"/>
          <p:cNvSpPr/>
          <p:nvPr/>
        </p:nvSpPr>
        <p:spPr>
          <a:xfrm>
            <a:off x="228600" y="16002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
        <p:nvSpPr>
          <p:cNvPr id="8" name="TextBox 7"/>
          <p:cNvSpPr txBox="1"/>
          <p:nvPr/>
        </p:nvSpPr>
        <p:spPr>
          <a:xfrm>
            <a:off x="381000" y="533400"/>
            <a:ext cx="4267200" cy="523220"/>
          </a:xfrm>
          <a:prstGeom prst="rect">
            <a:avLst/>
          </a:prstGeom>
          <a:noFill/>
        </p:spPr>
        <p:txBody>
          <a:bodyPr wrap="square" rtlCol="0">
            <a:spAutoFit/>
          </a:bodyPr>
          <a:lstStyle/>
          <a:p>
            <a:r>
              <a:rPr lang="en-US" sz="2800" dirty="0" smtClean="0">
                <a:solidFill>
                  <a:srgbClr val="FF0000"/>
                </a:solidFill>
              </a:rPr>
              <a:t>October 31 – November 4</a:t>
            </a:r>
            <a:endParaRPr lang="en-US"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447800" y="685800"/>
            <a:ext cx="6086475" cy="44518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39978"/>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a:t>
            </a:r>
            <a:r>
              <a:rPr lang="en-US" sz="2400" dirty="0" smtClean="0"/>
              <a:t>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a:t>
            </a:r>
            <a:r>
              <a:rPr lang="en-US" sz="2400" dirty="0" smtClean="0"/>
              <a:t>can explain the impact of English colonization on current Aboriginal basic rights, health, literacy, and language.</a:t>
            </a:r>
            <a:endParaRPr lang="en-US" sz="2400" dirty="0" smtClean="0"/>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New Map (with Territories) and first settlements</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a:t>
            </a:r>
            <a:r>
              <a:rPr lang="en-US" sz="2400" dirty="0" smtClean="0"/>
              <a:t>Notes; Textbook Ch.11; Create </a:t>
            </a:r>
            <a:r>
              <a:rPr lang="en-US" sz="2400" dirty="0" err="1" smtClean="0"/>
              <a:t>Powerpoint</a:t>
            </a:r>
            <a:r>
              <a:rPr lang="en-US" sz="2400" dirty="0" smtClean="0"/>
              <a:t> Study Guide.</a:t>
            </a:r>
          </a:p>
          <a:p>
            <a:endParaRPr lang="en-US" sz="2400" dirty="0" smtClean="0">
              <a:solidFill>
                <a:srgbClr val="0070C0"/>
              </a:solidFill>
            </a:endParaRPr>
          </a:p>
          <a:p>
            <a:r>
              <a:rPr lang="en-US" sz="2400" b="1" dirty="0" smtClean="0">
                <a:solidFill>
                  <a:srgbClr val="0070C0"/>
                </a:solidFill>
              </a:rPr>
              <a:t>Closing:  </a:t>
            </a:r>
            <a:r>
              <a:rPr lang="en-US" sz="2400" dirty="0" smtClean="0"/>
              <a:t>Think-pair- 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Monday, October </a:t>
            </a:r>
            <a:r>
              <a:rPr lang="en-US" sz="2800" dirty="0" smtClean="0">
                <a:latin typeface="Book Antiqua" pitchFamily="18" charset="0"/>
              </a:rPr>
              <a:t>31</a:t>
            </a:r>
            <a:endParaRPr lang="en-US" sz="2800" dirty="0">
              <a:latin typeface="Book Antiqu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1561</Words>
  <Application>Microsoft Office PowerPoint</Application>
  <PresentationFormat>On-screen Show (4:3)</PresentationFormat>
  <Paragraphs>207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19</cp:revision>
  <dcterms:created xsi:type="dcterms:W3CDTF">2022-10-16T16:57:46Z</dcterms:created>
  <dcterms:modified xsi:type="dcterms:W3CDTF">2022-10-30T18:03:20Z</dcterms:modified>
</cp:coreProperties>
</file>